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57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t>06/10/2016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0654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t>06/10/2016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37734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t>06/10/2016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5040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t>06/10/2016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1532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t>06/10/2016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0676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t>06/10/2016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9865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t>06/10/2016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0602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t>06/10/2016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613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t>06/10/2016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7395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t>06/10/2016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07533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t>06/10/2016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8615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DC79A-B1C6-48DA-92FD-FEA2B54CF004}" type="datetimeFigureOut">
              <a:rPr lang="vi-VN" smtClean="0"/>
              <a:t>06/10/2016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D1E17-3885-4CFA-B618-BA2D79503A0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80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014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1612" y="1988840"/>
            <a:ext cx="8720784" cy="156186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en-US" sz="48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Chào mừng các thầy cô </a:t>
            </a:r>
          </a:p>
        </p:txBody>
      </p:sp>
    </p:spTree>
    <p:extLst>
      <p:ext uri="{BB962C8B-B14F-4D97-AF65-F5344CB8AC3E}">
        <p14:creationId xmlns:p14="http://schemas.microsoft.com/office/powerpoint/2010/main" val="2547070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25252"/>
            <a:ext cx="8229600" cy="1143000"/>
          </a:xfrm>
        </p:spPr>
        <p:txBody>
          <a:bodyPr/>
          <a:lstStyle/>
          <a:p>
            <a:pPr algn="just"/>
            <a:r>
              <a:rPr lang="en-US"/>
              <a:t>       </a:t>
            </a:r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Tính nhẩm:</a:t>
            </a:r>
            <a:endParaRPr lang="vi-VN" sz="6000" b="1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082648"/>
              </p:ext>
            </p:extLst>
          </p:nvPr>
        </p:nvGraphicFramePr>
        <p:xfrm>
          <a:off x="179511" y="1600200"/>
          <a:ext cx="8856984" cy="2476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76872">
                <a:tc>
                  <a:txBody>
                    <a:bodyPr/>
                    <a:lstStyle/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+ 1 + 5 =</a:t>
                      </a:r>
                    </a:p>
                    <a:p>
                      <a:endParaRPr lang="en-US"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+ 1 + 8 =</a:t>
                      </a:r>
                      <a:endParaRPr lang="vi-VN"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+ 2 + 6 =</a:t>
                      </a:r>
                    </a:p>
                    <a:p>
                      <a:endParaRPr lang="en-US"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sz="3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+ 2 + 1 =</a:t>
                      </a:r>
                      <a:endParaRPr lang="vi-VN"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+ 3 + 4</a:t>
                      </a:r>
                      <a:r>
                        <a:rPr lang="en-US" sz="3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</a:t>
                      </a:r>
                    </a:p>
                    <a:p>
                      <a:endParaRPr lang="en-US" sz="3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3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+ 3 + 6 =</a:t>
                      </a:r>
                      <a:endParaRPr lang="vi-VN"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436254" y="83103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vi-VN" sz="2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911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93304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       Tính:</a:t>
            </a:r>
            <a:endParaRPr lang="vi-VN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334616"/>
              </p:ext>
            </p:extLst>
          </p:nvPr>
        </p:nvGraphicFramePr>
        <p:xfrm>
          <a:off x="467544" y="2418815"/>
          <a:ext cx="82296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36 </a:t>
                      </a:r>
                    </a:p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 </a:t>
                      </a:r>
                    </a:p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4</a:t>
                      </a:r>
                      <a:endParaRPr lang="vi-VN"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7</a:t>
                      </a:r>
                    </a:p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33</a:t>
                      </a:r>
                      <a:endParaRPr lang="vi-VN"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25 </a:t>
                      </a:r>
                    </a:p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45</a:t>
                      </a:r>
                      <a:endParaRPr lang="vi-VN"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52 </a:t>
                      </a:r>
                    </a:p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</a:p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18</a:t>
                      </a:r>
                      <a:endParaRPr lang="vi-VN"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19</a:t>
                      </a:r>
                    </a:p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</a:p>
                    <a:p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61</a:t>
                      </a:r>
                      <a:endParaRPr lang="vi-VN"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635307" y="134076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vi-VN" sz="2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20818" y="3933056"/>
            <a:ext cx="93610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67744" y="3933056"/>
            <a:ext cx="93610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62124" y="3958208"/>
            <a:ext cx="93610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08104" y="3943459"/>
            <a:ext cx="93610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164288" y="3913963"/>
            <a:ext cx="93610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8321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20" y="697260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      Đặt tính rồi tính</a:t>
            </a:r>
            <a:endParaRPr lang="vi-VN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144772"/>
              </p:ext>
            </p:extLst>
          </p:nvPr>
        </p:nvGraphicFramePr>
        <p:xfrm>
          <a:off x="498945" y="2060848"/>
          <a:ext cx="82296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+ 6</a:t>
                      </a:r>
                      <a:endParaRPr lang="vi-VN"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+ 12</a:t>
                      </a:r>
                      <a:endParaRPr lang="vi-VN"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+ 27</a:t>
                      </a:r>
                      <a:endParaRPr lang="vi-VN"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501576" y="94472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vi-VN" sz="2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581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094" y="607195"/>
            <a:ext cx="8229600" cy="1584176"/>
          </a:xfrm>
        </p:spPr>
        <p:txBody>
          <a:bodyPr>
            <a:noAutofit/>
          </a:bodyPr>
          <a:lstStyle/>
          <a:p>
            <a:pPr algn="just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Một lớp học có 14 học sinh nữ và 16 học sinh nam. Hỏi lớp học đó có tất cả bao nhiêu học sinh?</a:t>
            </a:r>
            <a:endParaRPr lang="vi-VN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Tóm tắt:</a:t>
            </a:r>
          </a:p>
          <a:p>
            <a:pPr marL="0" indent="0">
              <a:buNone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Nữ     : 14 học sinh</a:t>
            </a:r>
          </a:p>
          <a:p>
            <a:pPr marL="0" indent="0">
              <a:buNone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Nam  : 16 học sinh</a:t>
            </a:r>
          </a:p>
          <a:p>
            <a:pPr marL="0" indent="0">
              <a:buNone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Tất cả: …..học sinh?</a:t>
            </a:r>
            <a:endParaRPr lang="vi-V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79512" y="63626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vi-VN" sz="2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53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212976"/>
            <a:ext cx="8229600" cy="2481139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Đoạn thẳng AB dài ……..cm hoặc …….dm</a:t>
            </a:r>
            <a:endParaRPr lang="vi-V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11560" y="76470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vi-VN" sz="2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75656" y="764704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 ?</a:t>
            </a:r>
            <a:endParaRPr lang="vi-VN" sz="3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259632" y="2564904"/>
            <a:ext cx="698477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59632" y="2445602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156176" y="2459035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244408" y="2459035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ft Brace 13"/>
          <p:cNvSpPr/>
          <p:nvPr/>
        </p:nvSpPr>
        <p:spPr>
          <a:xfrm rot="5400000">
            <a:off x="3430842" y="-158289"/>
            <a:ext cx="559310" cy="4891361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Left Brace 14"/>
          <p:cNvSpPr/>
          <p:nvPr/>
        </p:nvSpPr>
        <p:spPr>
          <a:xfrm rot="5400000">
            <a:off x="6920637" y="1229843"/>
            <a:ext cx="559310" cy="2088232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TextBox 15"/>
          <p:cNvSpPr txBox="1"/>
          <p:nvPr/>
        </p:nvSpPr>
        <p:spPr>
          <a:xfrm>
            <a:off x="3203848" y="141277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7cm</a:t>
            </a:r>
            <a:endParaRPr lang="vi-VN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0232" y="1439204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3 cm</a:t>
            </a:r>
            <a:endParaRPr lang="vi-VN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67944" y="3190834"/>
            <a:ext cx="684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vi-VN" sz="32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60232" y="3176524"/>
            <a:ext cx="684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vi-VN" sz="32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14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10038&quot;&gt;&lt;object type=&quot;3&quot; unique_id=&quot;10039&quot;&gt;&lt;property id=&quot;20148&quot; value=&quot;5&quot;/&gt;&lt;property id=&quot;20300&quot; value=&quot;Slide 1&quot;/&gt;&lt;property id=&quot;20307&quot; value=&quot;256&quot;/&gt;&lt;/object&gt;&lt;object type=&quot;3&quot; unique_id=&quot;10040&quot;&gt;&lt;property id=&quot;20148&quot; value=&quot;5&quot;/&gt;&lt;property id=&quot;20300&quot; value=&quot;Slide 2 - &amp;quot;       Tính nhẩm:&amp;quot;&quot;/&gt;&lt;property id=&quot;20307&quot; value=&quot;257&quot;/&gt;&lt;/object&gt;&lt;object type=&quot;3&quot; unique_id=&quot;10041&quot;&gt;&lt;property id=&quot;20148&quot; value=&quot;5&quot;/&gt;&lt;property id=&quot;20300&quot; value=&quot;Slide 3 - &amp;quot;       Tính:&amp;quot;&quot;/&gt;&lt;property id=&quot;20307&quot; value=&quot;258&quot;/&gt;&lt;/object&gt;&lt;object type=&quot;3&quot; unique_id=&quot;10042&quot;&gt;&lt;property id=&quot;20148&quot; value=&quot;5&quot;/&gt;&lt;property id=&quot;20300&quot; value=&quot;Slide 4 - &amp;quot;      Đặt tính rồi tính&amp;quot;&quot;/&gt;&lt;property id=&quot;20307&quot; value=&quot;259&quot;/&gt;&lt;/object&gt;&lt;object type=&quot;3&quot; unique_id=&quot;10043&quot;&gt;&lt;property id=&quot;20148&quot; value=&quot;5&quot;/&gt;&lt;property id=&quot;20300&quot; value=&quot;Slide 5 - &amp;quot;Một lớp học có 14 học sinh nữ và 16 học sinh nam. Hỏi lớp học đó có tất cả bao nhiêu học sinh?&amp;quot;&quot;/&gt;&lt;property id=&quot;20307&quot; value=&quot;260&quot;/&gt;&lt;/object&gt;&lt;object type=&quot;3&quot; unique_id=&quot;10072&quot;&gt;&lt;property id=&quot;20148&quot; value=&quot;5&quot;/&gt;&lt;property id=&quot;20300&quot; value=&quot;Slide 6&quot;/&gt;&lt;property id=&quot;20307&quot; value=&quot;261&quot;/&gt;&lt;/object&gt;&lt;/object&gt;&lt;object type=&quot;8&quot; unique_id=&quot;10050&quot;&gt;&lt;/object&gt;&lt;/object&gt;&lt;/database&gt;"/>
  <p:tag name="SECTOMILLISECCONVERTED" val="1"/>
  <p:tag name="ISPRING_RESOURCE_PATHS_HASH_2" val="80d9d027869c32a836081a2cdd42e57218f95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154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       Tính nhẩm:</vt:lpstr>
      <vt:lpstr>       Tính:</vt:lpstr>
      <vt:lpstr>      Đặt tính rồi tính</vt:lpstr>
      <vt:lpstr>Một lớp học có 14 học sinh nữ và 16 học sinh nam. Hỏi lớp học đó có tất cả bao nhiêu học sinh?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THAMB THAMB</cp:lastModifiedBy>
  <cp:revision>13</cp:revision>
  <dcterms:created xsi:type="dcterms:W3CDTF">2016-09-21T12:38:13Z</dcterms:created>
  <dcterms:modified xsi:type="dcterms:W3CDTF">2016-10-06T07:49:58Z</dcterms:modified>
</cp:coreProperties>
</file>